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DA2F3-8D41-45F5-B8EC-BDC7FAE6C1D3}"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24619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DA2F3-8D41-45F5-B8EC-BDC7FAE6C1D3}"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260323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DA2F3-8D41-45F5-B8EC-BDC7FAE6C1D3}"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82327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DA2F3-8D41-45F5-B8EC-BDC7FAE6C1D3}"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209365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DA2F3-8D41-45F5-B8EC-BDC7FAE6C1D3}"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265312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DA2F3-8D41-45F5-B8EC-BDC7FAE6C1D3}"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328525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DA2F3-8D41-45F5-B8EC-BDC7FAE6C1D3}"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407932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DA2F3-8D41-45F5-B8EC-BDC7FAE6C1D3}"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216990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DA2F3-8D41-45F5-B8EC-BDC7FAE6C1D3}"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331216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DA2F3-8D41-45F5-B8EC-BDC7FAE6C1D3}"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282477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DA2F3-8D41-45F5-B8EC-BDC7FAE6C1D3}"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1D87-1AE6-42B3-9357-599D9A699DF3}" type="slidenum">
              <a:rPr lang="en-US" smtClean="0"/>
              <a:t>‹#›</a:t>
            </a:fld>
            <a:endParaRPr lang="en-US"/>
          </a:p>
        </p:txBody>
      </p:sp>
    </p:spTree>
    <p:extLst>
      <p:ext uri="{BB962C8B-B14F-4D97-AF65-F5344CB8AC3E}">
        <p14:creationId xmlns:p14="http://schemas.microsoft.com/office/powerpoint/2010/main" val="125914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DA2F3-8D41-45F5-B8EC-BDC7FAE6C1D3}" type="datetimeFigureOut">
              <a:rPr lang="en-US" smtClean="0"/>
              <a:t>2/13/2019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61D87-1AE6-42B3-9357-599D9A699DF3}" type="slidenum">
              <a:rPr lang="en-US" smtClean="0"/>
              <a:t>‹#›</a:t>
            </a:fld>
            <a:endParaRPr lang="en-US"/>
          </a:p>
        </p:txBody>
      </p:sp>
    </p:spTree>
    <p:extLst>
      <p:ext uri="{BB962C8B-B14F-4D97-AF65-F5344CB8AC3E}">
        <p14:creationId xmlns:p14="http://schemas.microsoft.com/office/powerpoint/2010/main" val="82382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5175" y="5134505"/>
            <a:ext cx="10487025" cy="1655762"/>
          </a:xfrm>
        </p:spPr>
        <p:txBody>
          <a:bodyPr>
            <a:normAutofit fontScale="92500" lnSpcReduction="20000"/>
          </a:bodyPr>
          <a:lstStyle/>
          <a:p>
            <a:r>
              <a:rPr lang="en-US" sz="3000" b="1" smtClean="0"/>
              <a:t>Viet Cong seized the people land by force at LOC HUNG area, 2019.</a:t>
            </a:r>
          </a:p>
          <a:p>
            <a:pPr algn="l"/>
            <a:r>
              <a:rPr lang="en-US" sz="2800" smtClean="0"/>
              <a:t>The VC say people own the land but the state manage them. So the VC can come to seize people lands and houses at any time. Usullay, the VC pay for a chief price, then sell back to the commercial companies for expensive prices, sometimes thousands times more.</a:t>
            </a:r>
            <a:endParaRPr lang="en-US" sz="2800"/>
          </a:p>
        </p:txBody>
      </p:sp>
      <p:pic>
        <p:nvPicPr>
          <p:cNvPr id="5" name="Picture 4"/>
          <p:cNvPicPr>
            <a:picLocks noChangeAspect="1"/>
          </p:cNvPicPr>
          <p:nvPr/>
        </p:nvPicPr>
        <p:blipFill>
          <a:blip r:embed="rId2"/>
          <a:stretch>
            <a:fillRect/>
          </a:stretch>
        </p:blipFill>
        <p:spPr>
          <a:xfrm>
            <a:off x="987424" y="11072"/>
            <a:ext cx="9629776" cy="4971033"/>
          </a:xfrm>
          <a:prstGeom prst="rect">
            <a:avLst/>
          </a:prstGeom>
        </p:spPr>
      </p:pic>
      <p:sp>
        <p:nvSpPr>
          <p:cNvPr id="6" name="AutoShape 2" descr="https://apis.mail.yahoo.com/ws/v3/mailboxes/@.id==VjN-qcptKlmhEgo5XMll9bmJeEUnXFc6oSP7rh9UP8jIvy6-QZQpk7QqPX_mCPk_LqQ_OstHGQ2SvOzuBlPC52QM-g/messages/@.id==ALDuqyFelQLPXGTqJw2I2N8Rwfs/content/parts/@.id==7/thumbnail?appId=YahooMailNeo&amp;downloadWhenThumbnailFails=true&amp;pid=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apis.mail.yahoo.com/ws/v3/mailboxes/@.id==VjN-qcptKlmhEgo5XMll9bmJeEUnXFc6oSP7rh9UP8jIvy6-QZQpk7QqPX_mCPk_LqQ_OstHGQ2SvOzuBlPC52QM-g/messages/@.id==ALDuqyFelQLPXGTqJw2I2N8Rwfs/content/parts/@.id==7/thumbnail?appId=YahooMailNeo&amp;downloadWhenThumbnailFails=true&amp;pid=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apis.mail.yahoo.com/ws/v3/mailboxes/@.id==VjN-qcptKlmhEgo5XMll9bmJeEUnXFc6oSP7rh9UP8jIvy6-QZQpk7QqPX_mCPk_LqQ_OstHGQ2SvOzuBlPC52QM-g/messages/@.id==ALDuqyFelQLPXGTqJw2I2N8Rwfs/content/parts/@.id==7/thumbnail?appId=YahooMailNeo&amp;downloadWhenThumbnailFails=true&amp;pid=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973136" y="2283448"/>
            <a:ext cx="4829176" cy="2698657"/>
          </a:xfrm>
          <a:prstGeom prst="rect">
            <a:avLst/>
          </a:prstGeom>
        </p:spPr>
      </p:pic>
    </p:spTree>
    <p:extLst>
      <p:ext uri="{BB962C8B-B14F-4D97-AF65-F5344CB8AC3E}">
        <p14:creationId xmlns:p14="http://schemas.microsoft.com/office/powerpoint/2010/main" val="133712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200" y="4982105"/>
            <a:ext cx="9144000" cy="1655762"/>
          </a:xfrm>
        </p:spPr>
        <p:txBody>
          <a:bodyPr/>
          <a:lstStyle/>
          <a:p>
            <a:endParaRPr lang="en-US"/>
          </a:p>
        </p:txBody>
      </p:sp>
    </p:spTree>
    <p:extLst>
      <p:ext uri="{BB962C8B-B14F-4D97-AF65-F5344CB8AC3E}">
        <p14:creationId xmlns:p14="http://schemas.microsoft.com/office/powerpoint/2010/main" val="300972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200" y="4982105"/>
            <a:ext cx="9144000" cy="1655762"/>
          </a:xfrm>
        </p:spPr>
        <p:txBody>
          <a:bodyPr/>
          <a:lstStyle/>
          <a:p>
            <a:endParaRPr lang="en-US"/>
          </a:p>
        </p:txBody>
      </p:sp>
    </p:spTree>
    <p:extLst>
      <p:ext uri="{BB962C8B-B14F-4D97-AF65-F5344CB8AC3E}">
        <p14:creationId xmlns:p14="http://schemas.microsoft.com/office/powerpoint/2010/main" val="403583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200" y="4982105"/>
            <a:ext cx="9144000" cy="1655762"/>
          </a:xfrm>
        </p:spPr>
        <p:txBody>
          <a:bodyPr/>
          <a:lstStyle/>
          <a:p>
            <a:endParaRPr lang="en-US"/>
          </a:p>
        </p:txBody>
      </p:sp>
    </p:spTree>
    <p:extLst>
      <p:ext uri="{BB962C8B-B14F-4D97-AF65-F5344CB8AC3E}">
        <p14:creationId xmlns:p14="http://schemas.microsoft.com/office/powerpoint/2010/main" val="3584905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69</Words>
  <Application>Microsoft Office PowerPoint</Application>
  <PresentationFormat>Widescreen</PresentationFormat>
  <Paragraphs>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dc:creator>
  <cp:lastModifiedBy>lien</cp:lastModifiedBy>
  <cp:revision>4</cp:revision>
  <dcterms:created xsi:type="dcterms:W3CDTF">2019-02-14T05:31:34Z</dcterms:created>
  <dcterms:modified xsi:type="dcterms:W3CDTF">2019-02-14T05:42:23Z</dcterms:modified>
</cp:coreProperties>
</file>